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5"/>
  </p:notesMasterIdLst>
  <p:handoutMasterIdLst>
    <p:handoutMasterId r:id="rId6"/>
  </p:handoutMasterIdLst>
  <p:sldIdLst>
    <p:sldId id="257" r:id="rId2"/>
    <p:sldId id="262" r:id="rId3"/>
    <p:sldId id="263" r:id="rId4"/>
  </p:sldIdLst>
  <p:sldSz cx="9906000" cy="6858000" type="A4"/>
  <p:notesSz cx="6858000" cy="9144000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34" autoAdjust="0"/>
  </p:normalViewPr>
  <p:slideViewPr>
    <p:cSldViewPr snapToGrid="0" snapToObjects="1">
      <p:cViewPr varScale="1">
        <p:scale>
          <a:sx n="122" d="100"/>
          <a:sy n="122" d="100"/>
        </p:scale>
        <p:origin x="972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00DABC-88EA-4372-AC0D-4D04E17D921A}" type="datetimeFigureOut">
              <a:rPr lang="nn-NO"/>
              <a:pPr>
                <a:defRPr/>
              </a:pPr>
              <a:t>08.05.2018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82D8E6-FD34-444F-914A-CF3ACE63C916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41241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EBB72A-2DF3-431D-BEC7-7BC8D96A3271}" type="datetimeFigureOut">
              <a:rPr lang="nn-NO"/>
              <a:pPr>
                <a:defRPr/>
              </a:pPr>
              <a:t>08.05.2018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n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172C65-EF3C-46A1-A4CC-F702A36D06C3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40800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 descr="bunnbilde_himmel_lig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35" descr="logo_hvi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98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AA28-9CE9-401D-8D60-AB18A691D323}" type="datetime1">
              <a:rPr lang="nn-NO"/>
              <a:pPr>
                <a:defRPr/>
              </a:pPr>
              <a:t>08.05.2018</a:t>
            </a:fld>
            <a:endParaRPr lang="nn-NO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4EBA-AE87-4C8D-BE89-1803047291D9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312332"/>
            <a:ext cx="4622800" cy="4385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914398"/>
            <a:ext cx="3802157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2C828A7-43A9-4B29-8E46-CE005C145755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9A3B-5334-4EFF-B6FA-B3CBA034F9DB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73150" y="2590800"/>
            <a:ext cx="3797300" cy="3505200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686315" y="1260475"/>
            <a:ext cx="1358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" y="1054832"/>
            <a:ext cx="194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989603"/>
            <a:ext cx="3802157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C01CA00-FFD4-4C1B-88AE-02F81CE46551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9E06-4884-49AD-BBB8-45D2582E4355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2015067"/>
            <a:ext cx="8301436" cy="4022198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386" y="897456"/>
            <a:ext cx="8608314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AFFF9-3DCD-427B-91CB-B917E89982C9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0374-BC5B-4128-8F0F-991FFA3BBF6E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897456"/>
            <a:ext cx="8608314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16654"/>
            <a:ext cx="4081272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2116654"/>
            <a:ext cx="4081272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F908-AF5B-4338-B7DC-E30C8E6CE57D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6A8F-A7F7-4251-8D84-647FA81F9F90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13673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3041522"/>
            <a:ext cx="4081272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2113673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3041522"/>
            <a:ext cx="4081272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614C-B7BD-4101-AD2A-36768AFFD4A8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4473-3D73-407A-8D25-F4A053C53E40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897456"/>
            <a:ext cx="85852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2147973"/>
            <a:ext cx="8294555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2188-088A-4621-970C-7AFABBDB8651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0A8A-793F-4B2D-8633-815E8AEBE085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4"/>
            <a:ext cx="4081272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5500" y="905934"/>
            <a:ext cx="85852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5B97-84AB-45B2-8200-14BB37C0951A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0EFC-39D6-4ACB-B057-5C7960C68445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2054848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2054848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1423" y="897468"/>
            <a:ext cx="85852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6A64-344E-405F-B499-43DD4F364DE8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82A9-3827-44EE-8369-C5731BDEB480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1423" y="897468"/>
            <a:ext cx="85852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AE6F-121F-4BD8-A053-FF4CC7309B90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B734-AD8F-41F4-8888-3B438E588A63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914398"/>
            <a:ext cx="3802157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295400"/>
            <a:ext cx="3962400" cy="49614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8559986-4FB3-4D5D-AEE6-41181DA696A9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307C-1D22-46D5-BD93-D0CB8DAAC68E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56350"/>
            <a:ext cx="9906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1688" y="2014538"/>
            <a:ext cx="8301037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/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8463" y="6389688"/>
            <a:ext cx="94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A32ECB-3A8E-4F9B-A30C-66DA0F36F510}" type="datetime1">
              <a:rPr lang="nn-NO"/>
              <a:pPr>
                <a:defRPr/>
              </a:pPr>
              <a:t>08.05.2018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688" y="6389688"/>
            <a:ext cx="7216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dirty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725" y="6389688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B782D58F-E2D7-44C2-BE1C-295E49FFFF89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  <p:pic>
        <p:nvPicPr>
          <p:cNvPr id="1031" name="Bilde 10" descr="Him_topp_liten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906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67" r:id="rId9"/>
    <p:sldLayoutId id="2147483768" r:id="rId10"/>
    <p:sldLayoutId id="2147483769" r:id="rId11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rgbClr val="1772AD"/>
        </a:buClr>
        <a:buSzPct val="100000"/>
        <a:buBlip>
          <a:blip r:embed="rId15"/>
        </a:buBlip>
        <a:defRPr sz="2800" kern="1200">
          <a:solidFill>
            <a:srgbClr val="595959"/>
          </a:solidFill>
          <a:latin typeface="Calibri"/>
          <a:ea typeface="+mn-ea"/>
          <a:cs typeface="Calibri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7BC1EE"/>
        </a:buClr>
        <a:buSzPct val="70000"/>
        <a:buBlip>
          <a:blip r:embed="rId16"/>
        </a:buBlip>
        <a:defRPr sz="2000" kern="1200">
          <a:solidFill>
            <a:srgbClr val="595959"/>
          </a:solidFill>
          <a:latin typeface="Calibri"/>
          <a:ea typeface="+mn-ea"/>
          <a:cs typeface="Calibri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rgbClr val="7BC1EE"/>
        </a:buClr>
        <a:buSzPct val="70000"/>
        <a:buBlip>
          <a:blip r:embed="rId16"/>
        </a:buBlip>
        <a:defRPr kern="1200">
          <a:solidFill>
            <a:srgbClr val="595959"/>
          </a:solidFill>
          <a:latin typeface="Calibri"/>
          <a:ea typeface="+mn-ea"/>
          <a:cs typeface="Calibri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7BC1EE"/>
        </a:buClr>
        <a:buSzPct val="70000"/>
        <a:buBlip>
          <a:blip r:embed="rId16"/>
        </a:buBlip>
        <a:defRPr kern="1200">
          <a:solidFill>
            <a:srgbClr val="595959"/>
          </a:solidFill>
          <a:latin typeface="Calibri"/>
          <a:ea typeface="+mn-ea"/>
          <a:cs typeface="Calibri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rgbClr val="7BC1EE"/>
        </a:buClr>
        <a:buSzPct val="70000"/>
        <a:buBlip>
          <a:blip r:embed="rId16"/>
        </a:buBlip>
        <a:defRPr kern="1200">
          <a:solidFill>
            <a:srgbClr val="595959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ssholder for dato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E12738-B05F-4463-AC46-6DDC9B0298C8}" type="datetime1">
              <a:rPr lang="nn-N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08.05.2018</a:t>
            </a:fld>
            <a:endParaRPr lang="nn-NO">
              <a:latin typeface="Calibri" pitchFamily="34" charset="0"/>
            </a:endParaRPr>
          </a:p>
        </p:txBody>
      </p:sp>
      <p:sp>
        <p:nvSpPr>
          <p:cNvPr id="16386" name="Plassholder for bunntekst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latin typeface="Calibri" pitchFamily="34" charset="0"/>
            </a:endParaRPr>
          </a:p>
        </p:txBody>
      </p:sp>
      <p:sp>
        <p:nvSpPr>
          <p:cNvPr id="16387" name="Plassholder for innhold 26"/>
          <p:cNvSpPr>
            <a:spLocks noGrp="1"/>
          </p:cNvSpPr>
          <p:nvPr>
            <p:ph idx="1"/>
          </p:nvPr>
        </p:nvSpPr>
        <p:spPr>
          <a:xfrm>
            <a:off x="801688" y="1677971"/>
            <a:ext cx="8301037" cy="41251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>
                <a:latin typeface="Calibri" pitchFamily="34" charset="0"/>
              </a:rPr>
              <a:t>ØS har i dag ingen studietilbud i Kristiansund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latin typeface="Calibri" pitchFamily="34" charset="0"/>
              </a:rPr>
              <a:t>Aktuelle studietilbud:</a:t>
            </a:r>
          </a:p>
          <a:p>
            <a:pPr marL="857250" lvl="1" indent="-514350">
              <a:buFont typeface="Arial" panose="020B0604020202020204" pitchFamily="34" charset="0"/>
              <a:buChar char="•"/>
            </a:pPr>
            <a:r>
              <a:rPr lang="nb-NO" dirty="0">
                <a:latin typeface="Calibri" pitchFamily="34" charset="0"/>
              </a:rPr>
              <a:t>Årstudium i bedriftsøkonomi er aktuelt (sak i avdelingsstyret 16/5).</a:t>
            </a:r>
            <a:br>
              <a:rPr lang="nb-NO" dirty="0">
                <a:latin typeface="Calibri" pitchFamily="34" charset="0"/>
              </a:rPr>
            </a:br>
            <a:r>
              <a:rPr lang="nb-NO" dirty="0">
                <a:latin typeface="Calibri" pitchFamily="34" charset="0"/>
              </a:rPr>
              <a:t>Lav risiko, begrenset ressursinnsats, sannsynligvis bra marked.</a:t>
            </a:r>
          </a:p>
          <a:p>
            <a:pPr marL="857250" lvl="1" indent="-514350">
              <a:buFont typeface="Arial" panose="020B0604020202020204" pitchFamily="34" charset="0"/>
              <a:buChar char="•"/>
            </a:pPr>
            <a:r>
              <a:rPr lang="nb-NO" dirty="0">
                <a:latin typeface="Calibri" pitchFamily="34" charset="0"/>
              </a:rPr>
              <a:t>Bachelor i rettsvitenskap har vært vurdert. Avdelingen er i første omgang skeptisk til en full etablering i Kristiansund. Høy risiko, stor ressursinnsats, sannsynligvis godt marked.</a:t>
            </a:r>
          </a:p>
          <a:p>
            <a:pPr marL="857250" lvl="1" indent="-514350">
              <a:buFont typeface="Arial" panose="020B0604020202020204" pitchFamily="34" charset="0"/>
              <a:buChar char="•"/>
            </a:pPr>
            <a:r>
              <a:rPr lang="nb-NO" dirty="0">
                <a:latin typeface="Calibri" pitchFamily="34" charset="0"/>
              </a:rPr>
              <a:t>Men: Det eksisterer i dag ikke noe tilbud om bachelorgrad i juss i Midt-Norge. Dette mulighetsrommet er det interessant å utnytte.  </a:t>
            </a:r>
          </a:p>
          <a:p>
            <a:endParaRPr lang="nb-NO" dirty="0">
              <a:latin typeface="Calibri" pitchFamily="34" charset="0"/>
            </a:endParaRPr>
          </a:p>
        </p:txBody>
      </p:sp>
      <p:sp>
        <p:nvSpPr>
          <p:cNvPr id="16388" name="Tittel 25"/>
          <p:cNvSpPr>
            <a:spLocks noGrp="1"/>
          </p:cNvSpPr>
          <p:nvPr>
            <p:ph type="title"/>
          </p:nvPr>
        </p:nvSpPr>
        <p:spPr bwMode="auto">
          <a:xfrm>
            <a:off x="782638" y="719777"/>
            <a:ext cx="8609012" cy="7433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dirty="0">
                <a:latin typeface="Calibri" pitchFamily="34" charset="0"/>
              </a:rPr>
              <a:t>Studietilbud i Kristiansund - ØS</a:t>
            </a:r>
          </a:p>
        </p:txBody>
      </p:sp>
      <p:sp>
        <p:nvSpPr>
          <p:cNvPr id="16389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453DFA-6A22-4433-AD1C-0A592D6E669D}" type="slidenum">
              <a:rPr lang="nn-N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n-NO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ssholder for dato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E12738-B05F-4463-AC46-6DDC9B0298C8}" type="datetime1">
              <a:rPr lang="nn-N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08.05.2018</a:t>
            </a:fld>
            <a:endParaRPr lang="nn-NO">
              <a:latin typeface="Calibri" pitchFamily="34" charset="0"/>
            </a:endParaRPr>
          </a:p>
        </p:txBody>
      </p:sp>
      <p:sp>
        <p:nvSpPr>
          <p:cNvPr id="16386" name="Plassholder for bunntekst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latin typeface="Calibri" pitchFamily="34" charset="0"/>
            </a:endParaRPr>
          </a:p>
        </p:txBody>
      </p:sp>
      <p:sp>
        <p:nvSpPr>
          <p:cNvPr id="16387" name="Plassholder for innhold 26"/>
          <p:cNvSpPr>
            <a:spLocks noGrp="1"/>
          </p:cNvSpPr>
          <p:nvPr>
            <p:ph idx="1"/>
          </p:nvPr>
        </p:nvSpPr>
        <p:spPr>
          <a:xfrm>
            <a:off x="801688" y="2631882"/>
            <a:ext cx="8301037" cy="32520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Calibri" pitchFamily="34" charset="0"/>
              </a:rPr>
              <a:t>Arbeid mot fagmiljø ved NTNU (dette året)</a:t>
            </a:r>
            <a:r>
              <a:rPr lang="nb-NO" dirty="0">
                <a:latin typeface="Calibri" pitchFamily="34" charset="0"/>
              </a:rPr>
              <a:t/>
            </a:r>
            <a:br>
              <a:rPr lang="nb-NO" dirty="0">
                <a:latin typeface="Calibri" pitchFamily="34" charset="0"/>
              </a:rPr>
            </a:br>
            <a:r>
              <a:rPr lang="nb-NO" sz="2000" dirty="0">
                <a:latin typeface="Calibri" pitchFamily="34" charset="0"/>
              </a:rPr>
              <a:t>I tillegg til interne møter (avdelingsstyre, allmøte) er kontakten mot NTNU så langt basert på samtaler og møter med enkeltpersoner. Det planlegges et møte med ledelsen av Økonomi-fakultetet om kort tid.</a:t>
            </a:r>
            <a:endParaRPr lang="nb-NO" sz="24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400" dirty="0">
                <a:latin typeface="Calibri" pitchFamily="34" charset="0"/>
              </a:rPr>
              <a:t>Avtalte </a:t>
            </a:r>
            <a:r>
              <a:rPr lang="nb-NO" sz="2400" dirty="0" smtClean="0">
                <a:latin typeface="Calibri" pitchFamily="34" charset="0"/>
              </a:rPr>
              <a:t>samarbeidsområder</a:t>
            </a:r>
            <a:br>
              <a:rPr lang="nb-NO" sz="2400" dirty="0" smtClean="0">
                <a:latin typeface="Calibri" pitchFamily="34" charset="0"/>
              </a:rPr>
            </a:br>
            <a:r>
              <a:rPr lang="nb-NO" sz="2000" dirty="0" err="1" smtClean="0">
                <a:latin typeface="Calibri" pitchFamily="34" charset="0"/>
              </a:rPr>
              <a:t>Erfaringsbasert</a:t>
            </a:r>
            <a:r>
              <a:rPr lang="nb-NO" sz="2000" dirty="0" smtClean="0">
                <a:latin typeface="Calibri" pitchFamily="34" charset="0"/>
              </a:rPr>
              <a:t> </a:t>
            </a:r>
            <a:r>
              <a:rPr lang="nb-NO" sz="2000" dirty="0">
                <a:latin typeface="Calibri" pitchFamily="34" charset="0"/>
              </a:rPr>
              <a:t>master i helseledelse </a:t>
            </a:r>
            <a:r>
              <a:rPr lang="nb-NO" sz="2000" dirty="0" smtClean="0">
                <a:latin typeface="Calibri" pitchFamily="34" charset="0"/>
              </a:rPr>
              <a:t>i samarbeid med NTNU blir etablert.  Utgangspunktet er LIHS-samarbeidet.  </a:t>
            </a:r>
            <a:br>
              <a:rPr lang="nb-NO" sz="2000" dirty="0" smtClean="0">
                <a:latin typeface="Calibri" pitchFamily="34" charset="0"/>
              </a:rPr>
            </a:br>
            <a:endParaRPr lang="nb-NO" sz="800" dirty="0" smtClean="0">
              <a:latin typeface="Calibri" pitchFamily="34" charset="0"/>
            </a:endParaRPr>
          </a:p>
          <a:p>
            <a:pPr marL="342900" lvl="1" indent="0">
              <a:buNone/>
            </a:pPr>
            <a:r>
              <a:rPr lang="nb-NO" dirty="0">
                <a:latin typeface="Calibri" pitchFamily="34" charset="0"/>
              </a:rPr>
              <a:t/>
            </a:r>
            <a:br>
              <a:rPr lang="nb-NO" dirty="0">
                <a:latin typeface="Calibri" pitchFamily="34" charset="0"/>
              </a:rPr>
            </a:br>
            <a:endParaRPr lang="nb-NO" dirty="0">
              <a:latin typeface="Calibri" pitchFamily="34" charset="0"/>
            </a:endParaRPr>
          </a:p>
        </p:txBody>
      </p:sp>
      <p:sp>
        <p:nvSpPr>
          <p:cNvPr id="16388" name="Tittel 25"/>
          <p:cNvSpPr>
            <a:spLocks noGrp="1"/>
          </p:cNvSpPr>
          <p:nvPr>
            <p:ph type="title"/>
          </p:nvPr>
        </p:nvSpPr>
        <p:spPr bwMode="auto">
          <a:xfrm>
            <a:off x="801688" y="468312"/>
            <a:ext cx="8609012" cy="5991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dirty="0">
                <a:latin typeface="Calibri" pitchFamily="34" charset="0"/>
              </a:rPr>
              <a:t>Samarbeidsavtale NTNU - ØS</a:t>
            </a:r>
          </a:p>
        </p:txBody>
      </p:sp>
      <p:sp>
        <p:nvSpPr>
          <p:cNvPr id="16389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453DFA-6A22-4433-AD1C-0A592D6E669D}" type="slidenum">
              <a:rPr lang="nn-N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n-NO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8A0103-5691-4390-B999-1B9D4BB908AA}"/>
              </a:ext>
            </a:extLst>
          </p:cNvPr>
          <p:cNvSpPr txBox="1"/>
          <p:nvPr/>
        </p:nvSpPr>
        <p:spPr>
          <a:xfrm>
            <a:off x="801688" y="1578167"/>
            <a:ext cx="705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Pågående samarbeidsprosjekt er ManuNet 4.0 (NFR-finansiert) og årsstudiet om offentlige anskaffelser (også NHH og UiB)</a:t>
            </a:r>
          </a:p>
        </p:txBody>
      </p:sp>
    </p:spTree>
    <p:extLst>
      <p:ext uri="{BB962C8B-B14F-4D97-AF65-F5344CB8AC3E}">
        <p14:creationId xmlns:p14="http://schemas.microsoft.com/office/powerpoint/2010/main" val="271604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ssholder for dato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E12738-B05F-4463-AC46-6DDC9B0298C8}" type="datetime1">
              <a:rPr lang="nn-N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08.05.2018</a:t>
            </a:fld>
            <a:endParaRPr lang="nn-NO">
              <a:latin typeface="Calibri" pitchFamily="34" charset="0"/>
            </a:endParaRPr>
          </a:p>
        </p:txBody>
      </p:sp>
      <p:sp>
        <p:nvSpPr>
          <p:cNvPr id="16386" name="Plassholder for bunntekst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latin typeface="Calibri" pitchFamily="34" charset="0"/>
            </a:endParaRPr>
          </a:p>
        </p:txBody>
      </p:sp>
      <p:sp>
        <p:nvSpPr>
          <p:cNvPr id="16387" name="Plassholder for innhold 26"/>
          <p:cNvSpPr>
            <a:spLocks noGrp="1"/>
          </p:cNvSpPr>
          <p:nvPr>
            <p:ph idx="1"/>
          </p:nvPr>
        </p:nvSpPr>
        <p:spPr>
          <a:xfrm>
            <a:off x="801688" y="1873547"/>
            <a:ext cx="8301037" cy="4153179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nb-NO" dirty="0" smtClean="0">
                <a:latin typeface="Calibri" pitchFamily="34" charset="0"/>
              </a:rPr>
              <a:t>Videre jobbing</a:t>
            </a:r>
            <a:br>
              <a:rPr lang="nb-NO" dirty="0" smtClean="0">
                <a:latin typeface="Calibri" pitchFamily="34" charset="0"/>
              </a:rPr>
            </a:br>
            <a:r>
              <a:rPr lang="nb-NO" sz="2400" dirty="0" smtClean="0">
                <a:latin typeface="Calibri" pitchFamily="34" charset="0"/>
              </a:rPr>
              <a:t>Innovasjon/entreprenørskap/innovasjonsledelse</a:t>
            </a:r>
            <a:r>
              <a:rPr lang="nb-NO" sz="2400" dirty="0">
                <a:latin typeface="Calibri" pitchFamily="34" charset="0"/>
              </a:rPr>
              <a:t>. Har tidligere hatt samarbeidsavtaler med NTNU om dette. </a:t>
            </a:r>
            <a:r>
              <a:rPr lang="nb-NO" sz="2400" dirty="0" smtClean="0">
                <a:latin typeface="Calibri" pitchFamily="34" charset="0"/>
              </a:rPr>
              <a:t>I samarbeid </a:t>
            </a:r>
            <a:r>
              <a:rPr lang="nb-NO" sz="2400" dirty="0">
                <a:latin typeface="Calibri" pitchFamily="34" charset="0"/>
              </a:rPr>
              <a:t>med  </a:t>
            </a:r>
            <a:r>
              <a:rPr lang="nb-NO" sz="2400" dirty="0" err="1" smtClean="0">
                <a:latin typeface="Calibri" pitchFamily="34" charset="0"/>
              </a:rPr>
              <a:t>Protomore</a:t>
            </a:r>
            <a:r>
              <a:rPr lang="nb-NO" sz="2400" dirty="0" smtClean="0">
                <a:latin typeface="Calibri" pitchFamily="34" charset="0"/>
              </a:rPr>
              <a:t>.</a:t>
            </a:r>
            <a:br>
              <a:rPr lang="nb-NO" sz="2400" dirty="0" smtClean="0">
                <a:latin typeface="Calibri" pitchFamily="34" charset="0"/>
              </a:rPr>
            </a:br>
            <a:r>
              <a:rPr lang="nb-NO" sz="2400" dirty="0" smtClean="0">
                <a:latin typeface="Calibri" pitchFamily="34" charset="0"/>
              </a:rPr>
              <a:t/>
            </a:r>
            <a:br>
              <a:rPr lang="nb-NO" sz="2400" dirty="0" smtClean="0">
                <a:latin typeface="Calibri" pitchFamily="34" charset="0"/>
              </a:rPr>
            </a:br>
            <a:r>
              <a:rPr lang="nb-NO" sz="2400" dirty="0" smtClean="0">
                <a:latin typeface="Calibri" pitchFamily="34" charset="0"/>
              </a:rPr>
              <a:t>Samarbeid </a:t>
            </a:r>
            <a:r>
              <a:rPr lang="nb-NO" sz="2400" dirty="0">
                <a:latin typeface="Calibri" pitchFamily="34" charset="0"/>
              </a:rPr>
              <a:t>om siviløkonomutdanning. Både Molde, Ålesund og Trondheim har masterprogrammer i øk/adm</a:t>
            </a:r>
            <a:r>
              <a:rPr lang="nb-NO" sz="2400" dirty="0" smtClean="0">
                <a:latin typeface="Calibri" pitchFamily="34" charset="0"/>
              </a:rPr>
              <a:t>.</a:t>
            </a:r>
            <a:br>
              <a:rPr lang="nb-NO" sz="2400" dirty="0" smtClean="0">
                <a:latin typeface="Calibri" pitchFamily="34" charset="0"/>
              </a:rPr>
            </a:br>
            <a:r>
              <a:rPr lang="nb-NO" sz="2400" dirty="0" smtClean="0">
                <a:latin typeface="Calibri" pitchFamily="34" charset="0"/>
              </a:rPr>
              <a:t/>
            </a:r>
            <a:br>
              <a:rPr lang="nb-NO" sz="2400" dirty="0" smtClean="0">
                <a:latin typeface="Calibri" pitchFamily="34" charset="0"/>
              </a:rPr>
            </a:br>
            <a:r>
              <a:rPr lang="nb-NO" sz="2400" dirty="0" smtClean="0">
                <a:latin typeface="Calibri" pitchFamily="34" charset="0"/>
              </a:rPr>
              <a:t>Arbeid med felles prosjektsøknad inn mot helseforetaket.</a:t>
            </a:r>
            <a:r>
              <a:rPr lang="nb-NO" sz="3200" dirty="0">
                <a:latin typeface="Calibri" pitchFamily="34" charset="0"/>
              </a:rPr>
              <a:t/>
            </a:r>
            <a:br>
              <a:rPr lang="nb-NO" sz="3200" dirty="0">
                <a:latin typeface="Calibri" pitchFamily="34" charset="0"/>
              </a:rPr>
            </a:br>
            <a:endParaRPr lang="nb-NO" sz="3200" dirty="0">
              <a:latin typeface="Calibri" pitchFamily="34" charset="0"/>
            </a:endParaRPr>
          </a:p>
        </p:txBody>
      </p:sp>
      <p:sp>
        <p:nvSpPr>
          <p:cNvPr id="16388" name="Tittel 25"/>
          <p:cNvSpPr>
            <a:spLocks noGrp="1"/>
          </p:cNvSpPr>
          <p:nvPr>
            <p:ph type="title"/>
          </p:nvPr>
        </p:nvSpPr>
        <p:spPr bwMode="auto">
          <a:xfrm>
            <a:off x="865298" y="838324"/>
            <a:ext cx="8609012" cy="5991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dirty="0">
                <a:latin typeface="Calibri" pitchFamily="34" charset="0"/>
              </a:rPr>
              <a:t>Samarbeidsavtale NTNU - ØS</a:t>
            </a:r>
          </a:p>
        </p:txBody>
      </p:sp>
      <p:sp>
        <p:nvSpPr>
          <p:cNvPr id="16389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453DFA-6A22-4433-AD1C-0A592D6E669D}" type="slidenum">
              <a:rPr lang="nn-N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n-N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25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ligg_mal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him_mal_A</Template>
  <TotalTime>2140</TotalTime>
  <Words>71</Words>
  <Application>Microsoft Office PowerPoint</Application>
  <PresentationFormat>A4 (210 x 297 mm)</PresentationFormat>
  <Paragraphs>19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him_ligg_mal</vt:lpstr>
      <vt:lpstr>Studietilbud i Kristiansund - ØS</vt:lpstr>
      <vt:lpstr>Samarbeidsavtale NTNU - ØS</vt:lpstr>
      <vt:lpstr>Samarbeidsavtale NTNU - ØS</vt:lpstr>
    </vt:vector>
  </TitlesOfParts>
  <Company>Grafia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Ottar Ohren</dc:creator>
  <cp:lastModifiedBy>Waagbø Arild Johan</cp:lastModifiedBy>
  <cp:revision>99</cp:revision>
  <cp:lastPrinted>2017-09-26T11:59:18Z</cp:lastPrinted>
  <dcterms:created xsi:type="dcterms:W3CDTF">2017-09-14T15:21:08Z</dcterms:created>
  <dcterms:modified xsi:type="dcterms:W3CDTF">2018-05-08T14:06:34Z</dcterms:modified>
</cp:coreProperties>
</file>